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1" r:id="rId3"/>
    <p:sldId id="278" r:id="rId4"/>
    <p:sldId id="282" r:id="rId5"/>
    <p:sldId id="281" r:id="rId6"/>
    <p:sldId id="280" r:id="rId7"/>
    <p:sldId id="283" r:id="rId8"/>
  </p:sldIdLst>
  <p:sldSz cx="20104100" cy="11309350"/>
  <p:notesSz cx="20104100" cy="1130935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62">
          <p15:clr>
            <a:srgbClr val="A4A3A4"/>
          </p15:clr>
        </p15:guide>
        <p15:guide id="2" pos="63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  <a:tblStyle styleId="{2D5ABB26-0587-4C30-8999-92F81FD0307C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/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3"/>
  </p:normalViewPr>
  <p:slideViewPr>
    <p:cSldViewPr snapToGrid="0">
      <p:cViewPr varScale="1">
        <p:scale>
          <a:sx n="71" d="100"/>
          <a:sy n="71" d="100"/>
        </p:scale>
        <p:origin x="360" y="176"/>
      </p:cViewPr>
      <p:guideLst>
        <p:guide orient="horz" pos="3562"/>
        <p:guide pos="63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8712202" cy="5667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nl-NL"/>
          </a:p>
        </p:txBody>
      </p:sp>
      <p:sp>
        <p:nvSpPr>
          <p:cNvPr id="3" name="Tijdelijke aanduiding voor datum 2"/>
          <p:cNvSpPr txBox="1">
            <a:spLocks noGrp="1"/>
          </p:cNvSpPr>
          <p:nvPr>
            <p:ph type="dt" idx="1"/>
          </p:nvPr>
        </p:nvSpPr>
        <p:spPr>
          <a:xfrm>
            <a:off x="11387142" y="0"/>
            <a:ext cx="8712202" cy="5667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977646CB-8C87-4199-8983-F5EE0B4FD412}" type="datetime1">
              <a:rPr lang="nl-NL"/>
              <a:pPr lvl="0"/>
              <a:t>21-04-2020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6" y="1414467"/>
            <a:ext cx="6784976" cy="3816348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Tijdelijke aanduiding voor notities 4"/>
          <p:cNvSpPr txBox="1">
            <a:spLocks noGrp="1"/>
          </p:cNvSpPr>
          <p:nvPr>
            <p:ph type="body" sz="quarter" idx="3"/>
          </p:nvPr>
        </p:nvSpPr>
        <p:spPr>
          <a:xfrm>
            <a:off x="2009778" y="5441951"/>
            <a:ext cx="16084552" cy="445452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 txBox="1">
            <a:spLocks noGrp="1"/>
          </p:cNvSpPr>
          <p:nvPr>
            <p:ph type="ftr" sz="quarter" idx="4"/>
          </p:nvPr>
        </p:nvSpPr>
        <p:spPr>
          <a:xfrm>
            <a:off x="0" y="10742608"/>
            <a:ext cx="8712202" cy="5667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nl-NL"/>
          </a:p>
        </p:txBody>
      </p:sp>
      <p:sp>
        <p:nvSpPr>
          <p:cNvPr id="7" name="Tijdelijke aanduiding voor dianummer 6"/>
          <p:cNvSpPr txBox="1">
            <a:spLocks noGrp="1"/>
          </p:cNvSpPr>
          <p:nvPr>
            <p:ph type="sldNum" sz="quarter" idx="5"/>
          </p:nvPr>
        </p:nvSpPr>
        <p:spPr>
          <a:xfrm>
            <a:off x="11387142" y="10742608"/>
            <a:ext cx="8712202" cy="5667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B9BDB442-421D-437C-A41E-9368B599F812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4061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l-NL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l-NL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l-NL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l-NL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l-NL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 titelslid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3"/>
          <p:cNvSpPr/>
          <p:nvPr/>
        </p:nvSpPr>
        <p:spPr>
          <a:xfrm>
            <a:off x="1242002" y="0"/>
            <a:ext cx="8816480" cy="8817924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0" anchor="b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637" b="0" i="0" u="none" strike="noStrike" kern="1200" cap="none" spc="0" baseline="0">
                <a:solidFill>
                  <a:srgbClr val="FFFFFF"/>
                </a:solidFill>
                <a:uFillTx/>
                <a:latin typeface="Arial"/>
              </a:rPr>
              <a:t>          </a:t>
            </a:r>
          </a:p>
        </p:txBody>
      </p:sp>
      <p:sp>
        <p:nvSpPr>
          <p:cNvPr id="3" name="Titel 38"/>
          <p:cNvSpPr txBox="1">
            <a:spLocks noGrp="1"/>
          </p:cNvSpPr>
          <p:nvPr>
            <p:ph type="title"/>
          </p:nvPr>
        </p:nvSpPr>
        <p:spPr>
          <a:xfrm>
            <a:off x="1246610" y="2513191"/>
            <a:ext cx="8811249" cy="5038590"/>
          </a:xfrm>
        </p:spPr>
        <p:txBody>
          <a:bodyPr lIns="381003" tIns="287999" rIns="381003" bIns="0"/>
          <a:lstStyle>
            <a:lvl1pPr>
              <a:lnSpc>
                <a:spcPts val="7035"/>
              </a:lnSpc>
              <a:defRPr sz="6599">
                <a:ea typeface="Arial"/>
                <a:cs typeface="Arial"/>
              </a:defRPr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4" name="Tijdelijke aanduiding voor datum 2"/>
          <p:cNvSpPr txBox="1">
            <a:spLocks noGrp="1"/>
          </p:cNvSpPr>
          <p:nvPr>
            <p:ph type="dt" sz="quarter" idx="7"/>
          </p:nvPr>
        </p:nvSpPr>
        <p:spPr>
          <a:xfrm>
            <a:off x="1246610" y="7576873"/>
            <a:ext cx="8817312" cy="1246702"/>
          </a:xfrm>
          <a:prstGeom prst="rect">
            <a:avLst/>
          </a:prstGeom>
          <a:noFill/>
          <a:ln>
            <a:noFill/>
          </a:ln>
        </p:spPr>
        <p:txBody>
          <a:bodyPr vert="horz" wrap="square" lIns="359999" tIns="0" rIns="0" bIns="251999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4177" b="0" i="0" u="none" strike="noStrike" kern="1200" cap="none" spc="0" baseline="0">
                <a:solidFill>
                  <a:srgbClr val="8B4FA8"/>
                </a:solidFill>
                <a:uFillTx/>
                <a:latin typeface="Arial"/>
                <a:ea typeface="Arial"/>
                <a:cs typeface="Arial"/>
              </a:defRPr>
            </a:lvl1pPr>
          </a:lstStyle>
          <a:p>
            <a:pPr lvl="0"/>
            <a:fld id="{F3DAE1E8-D92D-4DCB-9804-754DEA946953}" type="datetime3">
              <a:rPr lang="nl-NL"/>
              <a:pPr lvl="0"/>
              <a:t>21/04/20</a:t>
            </a:fld>
            <a:endParaRPr lang="mr-IN"/>
          </a:p>
        </p:txBody>
      </p:sp>
      <p:pic>
        <p:nvPicPr>
          <p:cNvPr id="5" name="Afbeelding 2" title="Logo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6610" y="0"/>
            <a:ext cx="8000003" cy="228571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Afbeelding 5" title="Bedrijfstak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06485" y="8823740"/>
            <a:ext cx="11307141" cy="2512871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54304110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4x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246610" y="1246702"/>
            <a:ext cx="8506964" cy="4096301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</a:t>
            </a:r>
            <a:br>
              <a:rPr lang="nl-NL"/>
            </a:br>
            <a:r>
              <a:rPr lang="nl-NL"/>
              <a:t>van een afbeelding</a:t>
            </a:r>
          </a:p>
        </p:txBody>
      </p:sp>
      <p:sp>
        <p:nvSpPr>
          <p:cNvPr id="3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0340949" y="1246702"/>
            <a:ext cx="8508629" cy="4096301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</a:t>
            </a:r>
            <a:br>
              <a:rPr lang="nl-NL"/>
            </a:br>
            <a:r>
              <a:rPr lang="nl-NL"/>
              <a:t>van een afbeelding</a:t>
            </a:r>
          </a:p>
        </p:txBody>
      </p:sp>
      <p:sp>
        <p:nvSpPr>
          <p:cNvPr id="4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0340949" y="5956456"/>
            <a:ext cx="8508629" cy="4096301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</a:t>
            </a:r>
            <a:br>
              <a:rPr lang="nl-NL"/>
            </a:br>
            <a:r>
              <a:rPr lang="nl-NL"/>
              <a:t>van een afbeelding</a:t>
            </a:r>
          </a:p>
        </p:txBody>
      </p:sp>
      <p:sp>
        <p:nvSpPr>
          <p:cNvPr id="5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246610" y="5956456"/>
            <a:ext cx="8508629" cy="4096301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</a:t>
            </a:r>
            <a:br>
              <a:rPr lang="nl-NL"/>
            </a:br>
            <a:r>
              <a:rPr lang="nl-NL"/>
              <a:t>van een afbeelding</a:t>
            </a:r>
          </a:p>
        </p:txBody>
      </p:sp>
    </p:spTree>
    <p:extLst>
      <p:ext uri="{BB962C8B-B14F-4D97-AF65-F5344CB8AC3E}">
        <p14:creationId xmlns:p14="http://schemas.microsoft.com/office/powerpoint/2010/main" val="2362399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6x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246610" y="1246702"/>
            <a:ext cx="5453435" cy="4092342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van een afbeelding</a:t>
            </a:r>
          </a:p>
        </p:txBody>
      </p:sp>
      <p:sp>
        <p:nvSpPr>
          <p:cNvPr id="3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246610" y="5960415"/>
            <a:ext cx="5453435" cy="4092342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van een afbeelding</a:t>
            </a:r>
          </a:p>
        </p:txBody>
      </p:sp>
      <p:sp>
        <p:nvSpPr>
          <p:cNvPr id="4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3400093" y="1246702"/>
            <a:ext cx="5453435" cy="4092342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van een afbeelding</a:t>
            </a:r>
          </a:p>
        </p:txBody>
      </p:sp>
      <p:sp>
        <p:nvSpPr>
          <p:cNvPr id="5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3400093" y="5960415"/>
            <a:ext cx="5453435" cy="4092342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van een afbeelding</a:t>
            </a:r>
          </a:p>
        </p:txBody>
      </p:sp>
      <p:sp>
        <p:nvSpPr>
          <p:cNvPr id="6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7321372" y="1246702"/>
            <a:ext cx="5453435" cy="4092342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van een afbeelding</a:t>
            </a:r>
          </a:p>
        </p:txBody>
      </p:sp>
      <p:sp>
        <p:nvSpPr>
          <p:cNvPr id="7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7320668" y="5960415"/>
            <a:ext cx="5453435" cy="4092342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van een afbeelding</a:t>
            </a:r>
          </a:p>
        </p:txBody>
      </p:sp>
    </p:spTree>
    <p:extLst>
      <p:ext uri="{BB962C8B-B14F-4D97-AF65-F5344CB8AC3E}">
        <p14:creationId xmlns:p14="http://schemas.microsoft.com/office/powerpoint/2010/main" val="5829161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1x afbeelding met content en titel (1rege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8"/>
          <p:cNvSpPr txBox="1">
            <a:spLocks noGrp="1"/>
          </p:cNvSpPr>
          <p:nvPr>
            <p:ph type="body" idx="4294967295"/>
          </p:nvPr>
        </p:nvSpPr>
        <p:spPr>
          <a:xfrm>
            <a:off x="1246610" y="2513191"/>
            <a:ext cx="11311786" cy="207783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246610" y="5026374"/>
            <a:ext cx="17602958" cy="5065958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van een afbeelding</a:t>
            </a:r>
          </a:p>
        </p:txBody>
      </p:sp>
      <p:sp>
        <p:nvSpPr>
          <p:cNvPr id="4" name="Holder 2"/>
          <p:cNvSpPr txBox="1">
            <a:spLocks noGrp="1"/>
          </p:cNvSpPr>
          <p:nvPr>
            <p:ph type="title"/>
          </p:nvPr>
        </p:nvSpPr>
        <p:spPr>
          <a:xfrm>
            <a:off x="1246610" y="1246702"/>
            <a:ext cx="17602958" cy="850922"/>
          </a:xfrm>
        </p:spPr>
        <p:txBody>
          <a:bodyPr lIns="0" tIns="0" rIns="0" bIns="0"/>
          <a:lstStyle>
            <a:lvl1pPr>
              <a:defRPr sz="4700">
                <a:cs typeface="Arial"/>
              </a:defRPr>
            </a:lvl1pPr>
          </a:lstStyle>
          <a:p>
            <a:pPr lvl="0"/>
            <a:r>
              <a:rPr lang="nl-NL"/>
              <a:t>Klik om de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39937419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ontent1 content en 2x figu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 txBox="1">
            <a:spLocks noGrp="1"/>
          </p:cNvSpPr>
          <p:nvPr>
            <p:ph type="title"/>
          </p:nvPr>
        </p:nvSpPr>
        <p:spPr>
          <a:xfrm>
            <a:off x="1226823" y="1266489"/>
            <a:ext cx="17610877" cy="831134"/>
          </a:xfrm>
        </p:spPr>
        <p:txBody>
          <a:bodyPr lIns="0" tIns="0" rIns="0" bIns="0"/>
          <a:lstStyle>
            <a:lvl1pPr>
              <a:defRPr sz="4700">
                <a:cs typeface="Arial"/>
              </a:defRPr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tekst 8"/>
          <p:cNvSpPr txBox="1">
            <a:spLocks noGrp="1"/>
          </p:cNvSpPr>
          <p:nvPr>
            <p:ph type="body" idx="4294967295"/>
          </p:nvPr>
        </p:nvSpPr>
        <p:spPr>
          <a:xfrm>
            <a:off x="1226823" y="2513191"/>
            <a:ext cx="11358027" cy="186015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0340949" y="4986799"/>
            <a:ext cx="8508629" cy="5065958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</a:t>
            </a:r>
            <a:br>
              <a:rPr lang="nl-NL"/>
            </a:br>
            <a:r>
              <a:rPr lang="nl-NL"/>
              <a:t>van een afbeelding</a:t>
            </a:r>
          </a:p>
        </p:txBody>
      </p:sp>
      <p:sp>
        <p:nvSpPr>
          <p:cNvPr id="5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246610" y="4986799"/>
            <a:ext cx="8508629" cy="5065958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</a:t>
            </a:r>
            <a:br>
              <a:rPr lang="nl-NL"/>
            </a:br>
            <a:r>
              <a:rPr lang="nl-NL"/>
              <a:t>van een afbeelding</a:t>
            </a:r>
          </a:p>
        </p:txBody>
      </p:sp>
    </p:spTree>
    <p:extLst>
      <p:ext uri="{BB962C8B-B14F-4D97-AF65-F5344CB8AC3E}">
        <p14:creationId xmlns:p14="http://schemas.microsoft.com/office/powerpoint/2010/main" val="21320808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3x afbeelding met content en titel (1rege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8"/>
          <p:cNvSpPr txBox="1">
            <a:spLocks noGrp="1"/>
          </p:cNvSpPr>
          <p:nvPr>
            <p:ph type="body" idx="4294967295"/>
          </p:nvPr>
        </p:nvSpPr>
        <p:spPr>
          <a:xfrm>
            <a:off x="1226823" y="2513191"/>
            <a:ext cx="11358027" cy="186015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3404052" y="5006586"/>
            <a:ext cx="5453435" cy="5046171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van een afbeelding</a:t>
            </a:r>
          </a:p>
        </p:txBody>
      </p:sp>
      <p:sp>
        <p:nvSpPr>
          <p:cNvPr id="4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246610" y="5006586"/>
            <a:ext cx="5453435" cy="5046171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van een afbeelding</a:t>
            </a:r>
          </a:p>
        </p:txBody>
      </p:sp>
      <p:sp>
        <p:nvSpPr>
          <p:cNvPr id="5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7325331" y="5005032"/>
            <a:ext cx="5453435" cy="5047725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van een afbeelding</a:t>
            </a:r>
          </a:p>
        </p:txBody>
      </p:sp>
      <p:sp>
        <p:nvSpPr>
          <p:cNvPr id="6" name="Holder 2"/>
          <p:cNvSpPr txBox="1">
            <a:spLocks noGrp="1"/>
          </p:cNvSpPr>
          <p:nvPr>
            <p:ph type="title"/>
          </p:nvPr>
        </p:nvSpPr>
        <p:spPr>
          <a:xfrm>
            <a:off x="1226823" y="1266489"/>
            <a:ext cx="17610877" cy="831134"/>
          </a:xfrm>
        </p:spPr>
        <p:txBody>
          <a:bodyPr lIns="0" tIns="0" rIns="0" bIns="0"/>
          <a:lstStyle>
            <a:lvl1pPr>
              <a:defRPr sz="4700">
                <a:cs typeface="Arial"/>
              </a:defRPr>
            </a:lvl1pPr>
          </a:lstStyle>
          <a:p>
            <a:pPr lvl="0"/>
            <a:r>
              <a:rPr lang="nl-NL"/>
              <a:t>Klik om de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3625531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 eindslide">
    <p:bg>
      <p:bgPr>
        <a:solidFill>
          <a:srgbClr val="E3061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4"/>
          <p:cNvSpPr txBox="1">
            <a:spLocks noGrp="1"/>
          </p:cNvSpPr>
          <p:nvPr>
            <p:ph type="body" idx="4294967295"/>
          </p:nvPr>
        </p:nvSpPr>
        <p:spPr>
          <a:xfrm>
            <a:off x="1246610" y="1246702"/>
            <a:ext cx="8805434" cy="8806056"/>
          </a:xfrm>
          <a:solidFill>
            <a:srgbClr val="FFFFFF"/>
          </a:solidFill>
        </p:spPr>
        <p:txBody>
          <a:bodyPr lIns="381003" tIns="381003" rIns="381003" bIns="381003" anchor="ctr" anchorCtr="1"/>
          <a:lstStyle>
            <a:lvl1pPr marL="0" indent="0" algn="ctr" defTabSz="1005199">
              <a:buNone/>
              <a:defRPr sz="6599">
                <a:solidFill>
                  <a:srgbClr val="E30613"/>
                </a:solidFill>
              </a:defRPr>
            </a:lvl1pPr>
          </a:lstStyle>
          <a:p>
            <a:pPr lvl="0"/>
            <a:r>
              <a:rPr lang="nl-NL"/>
              <a:t>Klik hier om een afsluittekst te plaatsen</a:t>
            </a:r>
          </a:p>
        </p:txBody>
      </p:sp>
      <p:pic>
        <p:nvPicPr>
          <p:cNvPr id="3" name="Afbeelding 1" title="Eind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6216" y="10057988"/>
            <a:ext cx="10067882" cy="1258571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2845130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schutblad kader links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8"/>
          <p:cNvSpPr/>
          <p:nvPr/>
        </p:nvSpPr>
        <p:spPr>
          <a:xfrm>
            <a:off x="1245595" y="1245595"/>
            <a:ext cx="5032802" cy="5032802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" name="Titel 38"/>
          <p:cNvSpPr txBox="1">
            <a:spLocks noGrp="1"/>
          </p:cNvSpPr>
          <p:nvPr>
            <p:ph type="title"/>
          </p:nvPr>
        </p:nvSpPr>
        <p:spPr>
          <a:xfrm>
            <a:off x="1246610" y="1246702"/>
            <a:ext cx="5032839" cy="5033205"/>
          </a:xfrm>
        </p:spPr>
        <p:txBody>
          <a:bodyPr lIns="381003" tIns="1367997" rIns="381003" bIns="381003"/>
          <a:lstStyle>
            <a:lvl1pPr>
              <a:defRPr sz="5277">
                <a:ea typeface="Arial"/>
                <a:cs typeface="Arial"/>
              </a:defRPr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4" name="Rechthoek 123"/>
          <p:cNvSpPr/>
          <p:nvPr/>
        </p:nvSpPr>
        <p:spPr>
          <a:xfrm>
            <a:off x="1240246" y="10060146"/>
            <a:ext cx="5011195" cy="1249198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Arial"/>
            </a:endParaRPr>
          </a:p>
        </p:txBody>
      </p:sp>
      <p:pic>
        <p:nvPicPr>
          <p:cNvPr id="5" name="Afbeelding 2" title="Logo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6823" y="1266489"/>
            <a:ext cx="5051575" cy="1435854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Afbeelding 4" title="Schutblad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9706" y="10061655"/>
            <a:ext cx="5011734" cy="1247689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5503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 1 kolom met titel (1 rege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 txBox="1">
            <a:spLocks noGrp="1"/>
          </p:cNvSpPr>
          <p:nvPr>
            <p:ph type="title"/>
          </p:nvPr>
        </p:nvSpPr>
        <p:spPr>
          <a:xfrm>
            <a:off x="1246610" y="1246702"/>
            <a:ext cx="17602958" cy="831134"/>
          </a:xfrm>
        </p:spPr>
        <p:txBody>
          <a:bodyPr lIns="0" tIns="0" rIns="0" bIns="0"/>
          <a:lstStyle>
            <a:lvl1pPr>
              <a:defRPr sz="4700">
                <a:cs typeface="Arial"/>
              </a:defRPr>
            </a:lvl1pPr>
          </a:lstStyle>
          <a:p>
            <a:pPr lvl="0"/>
            <a:r>
              <a:rPr lang="nl-NL"/>
              <a:t>Klik hier om een titel te maken (1 regel)</a:t>
            </a:r>
          </a:p>
        </p:txBody>
      </p:sp>
      <p:sp>
        <p:nvSpPr>
          <p:cNvPr id="3" name="Tijdelijke aanduiding voor tekst 8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lvl1pPr marL="0" indent="0">
              <a:buNone/>
              <a:defRPr/>
            </a:lvl1pPr>
            <a:lvl2pPr>
              <a:defRPr/>
            </a:lvl2pPr>
            <a:lvl3pPr indent="-485738">
              <a:defRPr/>
            </a:lvl3pPr>
            <a:lvl4pPr marL="1614364" indent="-501612">
              <a:defRPr/>
            </a:lvl4pPr>
            <a:lvl5pPr marL="2225503" indent="-579391">
              <a:buFont typeface=".AppleSystemUIFont"/>
              <a:buChar char="‑"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4088151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 met titel (meerdere regel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8"/>
          <p:cNvSpPr txBox="1">
            <a:spLocks noGrp="1"/>
          </p:cNvSpPr>
          <p:nvPr>
            <p:ph type="body" idx="4294967295"/>
          </p:nvPr>
        </p:nvSpPr>
        <p:spPr>
          <a:xfrm>
            <a:off x="1246610" y="3759884"/>
            <a:ext cx="11318452" cy="5857509"/>
          </a:xfrm>
        </p:spPr>
        <p:txBody>
          <a:bodyPr/>
          <a:lstStyle>
            <a:lvl1pPr marL="0" indent="0">
              <a:buNone/>
              <a:defRPr/>
            </a:lvl1pPr>
            <a:lvl2pPr>
              <a:defRPr/>
            </a:lvl2pPr>
            <a:lvl3pPr indent="-485738">
              <a:defRPr/>
            </a:lvl3pPr>
            <a:lvl4pPr marL="1614364" indent="-501612">
              <a:defRPr/>
            </a:lvl4pPr>
            <a:lvl5pPr marL="2225503" indent="-579391">
              <a:buFont typeface=".AppleSystemUIFont"/>
              <a:buChar char="‑"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3" name="Holder 2"/>
          <p:cNvSpPr txBox="1">
            <a:spLocks noGrp="1"/>
          </p:cNvSpPr>
          <p:nvPr>
            <p:ph type="title"/>
          </p:nvPr>
        </p:nvSpPr>
        <p:spPr>
          <a:xfrm>
            <a:off x="1246610" y="1246702"/>
            <a:ext cx="17602958" cy="1860154"/>
          </a:xfrm>
        </p:spPr>
        <p:txBody>
          <a:bodyPr lIns="0" tIns="0" rIns="0" bIns="0"/>
          <a:lstStyle>
            <a:lvl1pPr>
              <a:defRPr sz="4700">
                <a:cs typeface="Arial"/>
              </a:defRPr>
            </a:lvl1pPr>
          </a:lstStyle>
          <a:p>
            <a:pPr lvl="0"/>
            <a:r>
              <a:rPr lang="nl-NL"/>
              <a:t>Klik hier om een wat langere titel te maken die over meerdere </a:t>
            </a:r>
            <a:br>
              <a:rPr lang="nl-NL"/>
            </a:br>
            <a:r>
              <a:rPr lang="nl-NL"/>
              <a:t>regels valt.</a:t>
            </a:r>
          </a:p>
        </p:txBody>
      </p:sp>
    </p:spTree>
    <p:extLst>
      <p:ext uri="{BB962C8B-B14F-4D97-AF65-F5344CB8AC3E}">
        <p14:creationId xmlns:p14="http://schemas.microsoft.com/office/powerpoint/2010/main" val="260069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 met titel en kleurk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 txBox="1">
            <a:spLocks noGrp="1"/>
          </p:cNvSpPr>
          <p:nvPr>
            <p:ph type="title"/>
          </p:nvPr>
        </p:nvSpPr>
        <p:spPr>
          <a:xfrm>
            <a:off x="1246610" y="1246702"/>
            <a:ext cx="17602958" cy="831134"/>
          </a:xfrm>
        </p:spPr>
        <p:txBody>
          <a:bodyPr lIns="0" tIns="0" rIns="0" bIns="0"/>
          <a:lstStyle>
            <a:lvl1pPr>
              <a:defRPr sz="4700">
                <a:cs typeface="Arial"/>
              </a:defRPr>
            </a:lvl1pPr>
          </a:lstStyle>
          <a:p>
            <a:pPr lvl="0"/>
            <a:r>
              <a:rPr lang="nl-NL"/>
              <a:t>Klik hier om een titel te maken (1 regel)</a:t>
            </a:r>
          </a:p>
        </p:txBody>
      </p:sp>
      <p:sp>
        <p:nvSpPr>
          <p:cNvPr id="3" name="Tijdelijke aanduiding voor tekst 8"/>
          <p:cNvSpPr txBox="1">
            <a:spLocks noGrp="1"/>
          </p:cNvSpPr>
          <p:nvPr>
            <p:ph type="body" idx="4294967295"/>
          </p:nvPr>
        </p:nvSpPr>
        <p:spPr>
          <a:xfrm>
            <a:off x="1246610" y="2514517"/>
            <a:ext cx="8825221" cy="3126644"/>
          </a:xfrm>
        </p:spPr>
        <p:txBody>
          <a:bodyPr/>
          <a:lstStyle>
            <a:lvl1pPr marL="0" indent="0">
              <a:buNone/>
              <a:defRPr/>
            </a:lvl1pPr>
            <a:lvl2pPr>
              <a:defRPr/>
            </a:lvl2pPr>
            <a:lvl3pPr indent="-485738">
              <a:defRPr/>
            </a:lvl3pPr>
            <a:lvl4pPr marL="1614364" indent="-501612">
              <a:defRPr/>
            </a:lvl4pPr>
            <a:lvl5pPr marL="2225503" indent="-579391">
              <a:buFont typeface=".AppleSystemUIFont"/>
              <a:buChar char="‑"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2"/>
          <p:cNvSpPr txBox="1">
            <a:spLocks noGrp="1"/>
          </p:cNvSpPr>
          <p:nvPr>
            <p:ph type="body" idx="4294967295"/>
          </p:nvPr>
        </p:nvSpPr>
        <p:spPr>
          <a:xfrm>
            <a:off x="1246610" y="6242736"/>
            <a:ext cx="3797439" cy="3799469"/>
          </a:xfrm>
          <a:solidFill>
            <a:srgbClr val="E30613"/>
          </a:solidFill>
        </p:spPr>
        <p:txBody>
          <a:bodyPr lIns="381003" tIns="381003" rIns="381003" bIns="381003"/>
          <a:lstStyle>
            <a:lvl1pPr marL="0" indent="0">
              <a:buNone/>
              <a:defRPr sz="3298">
                <a:solidFill>
                  <a:srgbClr val="FFFFFF"/>
                </a:solidFill>
              </a:defRPr>
            </a:lvl1pPr>
          </a:lstStyle>
          <a:p>
            <a:pPr lvl="0"/>
            <a:r>
              <a:rPr lang="nl-NL"/>
              <a:t>Hier kan kadertekst komen</a:t>
            </a:r>
          </a:p>
        </p:txBody>
      </p:sp>
      <p:sp>
        <p:nvSpPr>
          <p:cNvPr id="5" name="Tijdelijke aanduiding voor tekst 4"/>
          <p:cNvSpPr txBox="1">
            <a:spLocks noGrp="1"/>
          </p:cNvSpPr>
          <p:nvPr>
            <p:ph type="body" idx="4294967295"/>
          </p:nvPr>
        </p:nvSpPr>
        <p:spPr>
          <a:xfrm>
            <a:off x="11318589" y="2514517"/>
            <a:ext cx="7527167" cy="7527697"/>
          </a:xfrm>
          <a:solidFill>
            <a:srgbClr val="8B4FA8"/>
          </a:solidFill>
        </p:spPr>
        <p:txBody>
          <a:bodyPr lIns="381003" tIns="381003" rIns="381003" bIns="381003">
            <a:noAutofit/>
          </a:bodyPr>
          <a:lstStyle>
            <a:lvl1pPr marL="0" indent="0">
              <a:buNone/>
              <a:defRPr sz="4705">
                <a:solidFill>
                  <a:srgbClr val="FFFFFF"/>
                </a:solidFill>
              </a:defRPr>
            </a:lvl1pPr>
          </a:lstStyle>
          <a:p>
            <a:pPr lvl="0"/>
            <a:r>
              <a:rPr lang="nl-NL"/>
              <a:t>Hier kan kadertekst komen</a:t>
            </a:r>
          </a:p>
        </p:txBody>
      </p:sp>
    </p:spTree>
    <p:extLst>
      <p:ext uri="{BB962C8B-B14F-4D97-AF65-F5344CB8AC3E}">
        <p14:creationId xmlns:p14="http://schemas.microsoft.com/office/powerpoint/2010/main" val="113536890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 met afbeelding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 txBox="1">
            <a:spLocks noGrp="1"/>
          </p:cNvSpPr>
          <p:nvPr>
            <p:ph type="title"/>
          </p:nvPr>
        </p:nvSpPr>
        <p:spPr>
          <a:xfrm>
            <a:off x="1246610" y="1246702"/>
            <a:ext cx="17602958" cy="831134"/>
          </a:xfrm>
        </p:spPr>
        <p:txBody>
          <a:bodyPr lIns="0" tIns="0" rIns="0" bIns="0"/>
          <a:lstStyle>
            <a:lvl1pPr>
              <a:defRPr sz="4700">
                <a:cs typeface="Arial"/>
              </a:defRPr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tekst 8"/>
          <p:cNvSpPr txBox="1">
            <a:spLocks noGrp="1"/>
          </p:cNvSpPr>
          <p:nvPr>
            <p:ph type="body" idx="4294967295"/>
          </p:nvPr>
        </p:nvSpPr>
        <p:spPr>
          <a:xfrm>
            <a:off x="1246610" y="2513191"/>
            <a:ext cx="8825221" cy="7527697"/>
          </a:xfrm>
        </p:spPr>
        <p:txBody>
          <a:bodyPr rIns="107999"/>
          <a:lstStyle>
            <a:lvl1pPr marL="457163" indent="-457163">
              <a:defRPr/>
            </a:lvl1pPr>
            <a:lvl2pPr marL="2514600" lvl="2" indent="-228600" algn="l">
              <a:lnSpc>
                <a:spcPct val="90000"/>
              </a:lnSpc>
              <a:spcBef>
                <a:spcPts val="500"/>
              </a:spcBef>
              <a:buFont typeface="Arial" pitchFamily="34"/>
              <a:defRPr sz="1800" kern="1200">
                <a:latin typeface="Calibri"/>
              </a:defRPr>
            </a:lvl2pPr>
            <a:lvl3pPr marL="2514600" lvl="3" indent="-228600" algn="l">
              <a:lnSpc>
                <a:spcPct val="90000"/>
              </a:lnSpc>
              <a:spcBef>
                <a:spcPts val="500"/>
              </a:spcBef>
              <a:buFont typeface="Arial" pitchFamily="34"/>
              <a:defRPr sz="1800" kern="1200">
                <a:latin typeface="Calibri"/>
              </a:defRPr>
            </a:lvl3pPr>
            <a:lvl4pPr marL="2514600" lvl="4" indent="-228600" algn="l">
              <a:lnSpc>
                <a:spcPct val="90000"/>
              </a:lnSpc>
              <a:spcBef>
                <a:spcPts val="500"/>
              </a:spcBef>
              <a:buFont typeface="Arial" pitchFamily="34"/>
              <a:defRPr sz="1800" kern="1200">
                <a:latin typeface="Calibri"/>
              </a:defRPr>
            </a:lvl4pPr>
            <a:lvl5pPr marL="2514600" lvl="5" indent="-228600" algn="l">
              <a:lnSpc>
                <a:spcPct val="90000"/>
              </a:lnSpc>
              <a:spcBef>
                <a:spcPts val="500"/>
              </a:spcBef>
              <a:buFont typeface="Arial" pitchFamily="34"/>
              <a:defRPr sz="1800" kern="1200">
                <a:latin typeface="Calibri"/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2"/>
            <a:r>
              <a:rPr lang="nl-NL"/>
              <a:t>Tweede niveau</a:t>
            </a:r>
          </a:p>
          <a:p>
            <a:pPr lvl="3"/>
            <a:r>
              <a:rPr lang="nl-NL"/>
              <a:t>Derde niveau</a:t>
            </a:r>
          </a:p>
          <a:p>
            <a:pPr lvl="4"/>
            <a:r>
              <a:rPr lang="nl-NL"/>
              <a:t>Vierde niveau</a:t>
            </a:r>
          </a:p>
          <a:p>
            <a:pPr lvl="5"/>
            <a:r>
              <a:rPr lang="nl-NL"/>
              <a:t>Vijfde niveau</a:t>
            </a:r>
          </a:p>
        </p:txBody>
      </p:sp>
      <p:sp>
        <p:nvSpPr>
          <p:cNvPr id="4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1326361" y="2564635"/>
            <a:ext cx="7527167" cy="7527697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</a:t>
            </a:r>
            <a:br>
              <a:rPr lang="nl-NL"/>
            </a:br>
            <a:r>
              <a:rPr lang="nl-NL"/>
              <a:t>van een afbeelding</a:t>
            </a:r>
          </a:p>
        </p:txBody>
      </p:sp>
    </p:spTree>
    <p:extLst>
      <p:ext uri="{BB962C8B-B14F-4D97-AF65-F5344CB8AC3E}">
        <p14:creationId xmlns:p14="http://schemas.microsoft.com/office/powerpoint/2010/main" val="3171425056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1x figuur met titel (1rege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 txBox="1">
            <a:spLocks noGrp="1"/>
          </p:cNvSpPr>
          <p:nvPr>
            <p:ph type="title"/>
          </p:nvPr>
        </p:nvSpPr>
        <p:spPr>
          <a:xfrm>
            <a:off x="1246610" y="1246702"/>
            <a:ext cx="17602958" cy="831134"/>
          </a:xfrm>
        </p:spPr>
        <p:txBody>
          <a:bodyPr lIns="0" tIns="0" rIns="0" bIns="0"/>
          <a:lstStyle>
            <a:lvl1pPr>
              <a:defRPr sz="4700">
                <a:cs typeface="Arial"/>
              </a:defRPr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 txBox="1">
            <a:spLocks noGrp="1"/>
          </p:cNvSpPr>
          <p:nvPr>
            <p:ph idx="4294967295"/>
          </p:nvPr>
        </p:nvSpPr>
        <p:spPr>
          <a:xfrm>
            <a:off x="1246610" y="2525060"/>
            <a:ext cx="17602958" cy="7527697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 sz="3298">
                <a:solidFill>
                  <a:srgbClr val="7F7F7F"/>
                </a:solidFill>
                <a:latin typeface="Arial" pitchFamily="34"/>
                <a:cs typeface="Arial" pitchFamily="34"/>
              </a:defRPr>
            </a:lvl1pPr>
          </a:lstStyle>
          <a:p>
            <a:pPr lvl="0"/>
            <a:r>
              <a:rPr lang="nl-NL"/>
              <a:t>Klik hier voor het plaatsen van een figuur, afbeelding, tabel, etc…</a:t>
            </a:r>
          </a:p>
        </p:txBody>
      </p:sp>
    </p:spTree>
    <p:extLst>
      <p:ext uri="{BB962C8B-B14F-4D97-AF65-F5344CB8AC3E}">
        <p14:creationId xmlns:p14="http://schemas.microsoft.com/office/powerpoint/2010/main" val="149277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1x afbeelding met titel (1rege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 txBox="1">
            <a:spLocks noGrp="1"/>
          </p:cNvSpPr>
          <p:nvPr>
            <p:ph type="title"/>
          </p:nvPr>
        </p:nvSpPr>
        <p:spPr>
          <a:xfrm>
            <a:off x="1246610" y="1246702"/>
            <a:ext cx="17602958" cy="831134"/>
          </a:xfrm>
        </p:spPr>
        <p:txBody>
          <a:bodyPr lIns="0" tIns="0" rIns="0" bIns="0"/>
          <a:lstStyle>
            <a:lvl1pPr>
              <a:defRPr sz="4700">
                <a:cs typeface="Arial"/>
              </a:defRPr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246610" y="2525060"/>
            <a:ext cx="17602958" cy="7527697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van een afbeelding</a:t>
            </a:r>
          </a:p>
        </p:txBody>
      </p:sp>
    </p:spTree>
    <p:extLst>
      <p:ext uri="{BB962C8B-B14F-4D97-AF65-F5344CB8AC3E}">
        <p14:creationId xmlns:p14="http://schemas.microsoft.com/office/powerpoint/2010/main" val="2980426902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1x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246610" y="1246702"/>
            <a:ext cx="17602958" cy="8806056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van een afbeelding</a:t>
            </a:r>
          </a:p>
        </p:txBody>
      </p:sp>
    </p:spTree>
    <p:extLst>
      <p:ext uri="{BB962C8B-B14F-4D97-AF65-F5344CB8AC3E}">
        <p14:creationId xmlns:p14="http://schemas.microsoft.com/office/powerpoint/2010/main" val="1884795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 txBox="1">
            <a:spLocks noGrp="1"/>
          </p:cNvSpPr>
          <p:nvPr>
            <p:ph type="body" idx="1"/>
          </p:nvPr>
        </p:nvSpPr>
        <p:spPr>
          <a:xfrm>
            <a:off x="1246610" y="2513191"/>
            <a:ext cx="11358027" cy="752769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3" name="Tijdelijke aanduiding voor titel 2"/>
          <p:cNvSpPr txBox="1">
            <a:spLocks noGrp="1"/>
          </p:cNvSpPr>
          <p:nvPr>
            <p:ph type="title"/>
          </p:nvPr>
        </p:nvSpPr>
        <p:spPr>
          <a:xfrm>
            <a:off x="1246610" y="1246702"/>
            <a:ext cx="17595049" cy="83113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nl-NL"/>
              <a:t>Klik om de stijl te bewerken</a:t>
            </a:r>
          </a:p>
        </p:txBody>
      </p:sp>
      <p:pic>
        <p:nvPicPr>
          <p:cNvPr id="4" name="Afbeelding 4" title="Logo1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2565063" y="0"/>
            <a:ext cx="7538094" cy="125644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Afbeelding 6" title="Bedrijfstak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246610" y="10056415"/>
            <a:ext cx="5011734" cy="1247689"/>
          </a:xfrm>
          <a:prstGeom prst="rect">
            <a:avLst/>
          </a:prstGeom>
          <a:noFill/>
          <a:ln cap="flat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marL="0" marR="0" lvl="0" indent="0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nl-NL" sz="4705" b="0" i="0" u="none" strike="noStrike" kern="0" cap="none" spc="0" baseline="0">
          <a:solidFill>
            <a:srgbClr val="8B4FA8"/>
          </a:solidFill>
          <a:uFillTx/>
          <a:latin typeface="Arial"/>
        </a:defRPr>
      </a:lvl1pPr>
    </p:titleStyle>
    <p:bodyStyle>
      <a:lvl1pPr marL="502599" marR="0" lvl="0" indent="-502599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Clr>
          <a:srgbClr val="8B4FA8"/>
        </a:buClr>
        <a:buSzPct val="100000"/>
        <a:buFont typeface="Arial" pitchFamily="34"/>
        <a:buChar char="•"/>
        <a:tabLst/>
        <a:defRPr lang="nl-NL" sz="3300" b="0" i="0" u="none" strike="noStrike" kern="0" cap="none" spc="0" baseline="0">
          <a:solidFill>
            <a:srgbClr val="000000"/>
          </a:solidFill>
          <a:uFillTx/>
          <a:latin typeface="Arial"/>
          <a:ea typeface="Arial"/>
          <a:cs typeface="Arial"/>
        </a:defRPr>
      </a:lvl1pPr>
      <a:lvl2pPr marL="453990" marR="0" lvl="1" indent="-439707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Clr>
          <a:srgbClr val="8B4FA8"/>
        </a:buClr>
        <a:buSzPct val="100000"/>
        <a:buFont typeface="Arial"/>
        <a:buChar char="•"/>
        <a:tabLst/>
        <a:defRPr lang="nl-NL" sz="3300" b="0" i="0" u="none" strike="noStrike" kern="0" cap="none" spc="0" baseline="0">
          <a:solidFill>
            <a:srgbClr val="000000"/>
          </a:solidFill>
          <a:uFillTx/>
          <a:latin typeface="Arial"/>
          <a:ea typeface="Arial"/>
          <a:cs typeface="Arial"/>
        </a:defRPr>
      </a:lvl2pPr>
      <a:lvl3pPr marL="1033381" marR="0" lvl="2" indent="-438116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Clr>
          <a:srgbClr val="8B4FA8"/>
        </a:buClr>
        <a:buSzPct val="100000"/>
        <a:buFont typeface="Arial"/>
        <a:buChar char="•"/>
        <a:tabLst/>
        <a:defRPr lang="nl-NL" sz="3300" b="0" i="0" u="none" strike="noStrike" kern="0" cap="none" spc="0" baseline="0">
          <a:solidFill>
            <a:srgbClr val="000000"/>
          </a:solidFill>
          <a:uFillTx/>
          <a:latin typeface="Arial"/>
          <a:ea typeface="Arial"/>
          <a:cs typeface="Arial"/>
        </a:defRPr>
      </a:lvl3pPr>
      <a:lvl4pPr marL="1520711" marR="0" lvl="3" indent="-439707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Clr>
          <a:srgbClr val="8B4FA8"/>
        </a:buClr>
        <a:buSzPct val="100000"/>
        <a:buFont typeface="Arial"/>
        <a:buChar char="•"/>
        <a:tabLst/>
        <a:defRPr lang="nl-NL" sz="3300" b="0" i="0" u="none" strike="noStrike" kern="0" cap="none" spc="0" baseline="0">
          <a:solidFill>
            <a:srgbClr val="000000"/>
          </a:solidFill>
          <a:uFillTx/>
          <a:latin typeface="Arial"/>
          <a:ea typeface="Arial"/>
          <a:cs typeface="Arial"/>
        </a:defRPr>
      </a:lvl4pPr>
      <a:lvl5pPr marL="2006449" marR="0" lvl="4" indent="-439707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Clr>
          <a:srgbClr val="8B4FA8"/>
        </a:buClr>
        <a:buSzPct val="100000"/>
        <a:buFont typeface="Arial"/>
        <a:buChar char="•"/>
        <a:tabLst/>
        <a:defRPr lang="nl-NL" sz="3300" b="0" i="0" u="none" strike="noStrike" kern="0" cap="none" spc="0" baseline="0">
          <a:solidFill>
            <a:srgbClr val="000000"/>
          </a:solidFill>
          <a:uFillTx/>
          <a:latin typeface="Arial"/>
          <a:ea typeface="Arial"/>
          <a:cs typeface="Arial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br>
              <a:rPr lang="nl-NL" dirty="0"/>
            </a:br>
            <a:r>
              <a:rPr lang="nl-NL"/>
              <a:t>Paragraaf 4.3</a:t>
            </a:r>
            <a:br>
              <a:rPr lang="nl-NL" dirty="0"/>
            </a:br>
            <a:br>
              <a:rPr lang="nl-NL" dirty="0"/>
            </a:br>
            <a:r>
              <a:rPr lang="nl-NL" dirty="0"/>
              <a:t>Machtige heren, halfvrije boeren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NL"/>
              <a:t>In deze presentatie leer je:</a:t>
            </a:r>
            <a:br>
              <a:rPr lang="nl-NL"/>
            </a:br>
            <a:endParaRPr lang="nl-NL"/>
          </a:p>
        </p:txBody>
      </p:sp>
      <p:sp>
        <p:nvSpPr>
          <p:cNvPr id="3" name="Tijdelijke aanduiding voor tekst 2"/>
          <p:cNvSpPr txBox="1">
            <a:spLocks noGrp="1"/>
          </p:cNvSpPr>
          <p:nvPr>
            <p:ph type="body" idx="4294967295"/>
          </p:nvPr>
        </p:nvSpPr>
        <p:spPr>
          <a:xfrm>
            <a:off x="1246610" y="2514517"/>
            <a:ext cx="17602958" cy="4122258"/>
          </a:xfrm>
        </p:spPr>
        <p:txBody>
          <a:bodyPr/>
          <a:lstStyle/>
          <a:p>
            <a:pPr marL="342900" lvl="0" indent="-342900"/>
            <a:r>
              <a:rPr lang="nl-NL" dirty="0"/>
              <a:t>waardoor boeren in de landbouwsamenleving halfvrij waren</a:t>
            </a:r>
          </a:p>
          <a:p>
            <a:pPr marL="342900" lvl="0" indent="-342900"/>
            <a:endParaRPr lang="nl-NL" b="1" dirty="0"/>
          </a:p>
          <a:p>
            <a:pPr marL="342900" lvl="0" indent="-342900"/>
            <a:r>
              <a:rPr lang="nl-NL" dirty="0"/>
              <a:t>hoe de landbouw was georganiseerd</a:t>
            </a:r>
          </a:p>
          <a:p>
            <a:pPr marL="342900" lvl="0" indent="-342900"/>
            <a:endParaRPr lang="nl-NL" b="1" dirty="0"/>
          </a:p>
          <a:p>
            <a:pPr marL="342900" lvl="0" indent="-342900"/>
            <a:r>
              <a:rPr lang="nl-NL" dirty="0"/>
              <a:t>welke sociale verhoudingen er waren</a:t>
            </a:r>
          </a:p>
          <a:p>
            <a:pPr marL="342900" lvl="0" indent="-342900"/>
            <a:endParaRPr lang="nl-NL" dirty="0"/>
          </a:p>
          <a:p>
            <a:pPr marL="342900" lvl="0" indent="-342900"/>
            <a:r>
              <a:rPr lang="nl-NL" dirty="0"/>
              <a:t>welke handel er was</a:t>
            </a:r>
          </a:p>
        </p:txBody>
      </p:sp>
      <p:sp>
        <p:nvSpPr>
          <p:cNvPr id="4" name="Tijdelijke aanduiding voor tekst 3"/>
          <p:cNvSpPr txBox="1">
            <a:spLocks noGrp="1"/>
          </p:cNvSpPr>
          <p:nvPr>
            <p:ph type="body" idx="4294967295"/>
          </p:nvPr>
        </p:nvSpPr>
        <p:spPr>
          <a:xfrm>
            <a:off x="1246610" y="7900736"/>
            <a:ext cx="17599145" cy="2141469"/>
          </a:xfrm>
          <a:solidFill>
            <a:srgbClr val="FF0000"/>
          </a:solidFill>
        </p:spPr>
        <p:txBody>
          <a:bodyPr/>
          <a:lstStyle/>
          <a:p>
            <a:pPr marL="0" lvl="0" indent="0">
              <a:buNone/>
            </a:pPr>
            <a:r>
              <a:rPr lang="nl-NL" b="1" dirty="0">
                <a:solidFill>
                  <a:srgbClr val="FFFFFF"/>
                </a:solidFill>
              </a:rPr>
              <a:t>Kenmerkend aspect: </a:t>
            </a:r>
            <a:r>
              <a:rPr lang="nl-NL" dirty="0">
                <a:solidFill>
                  <a:srgbClr val="FFFFFF"/>
                </a:solidFill>
              </a:rPr>
              <a:t>hofstelsel en horigheid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NL" dirty="0"/>
              <a:t>Halfvrij</a:t>
            </a:r>
          </a:p>
        </p:txBody>
      </p:sp>
      <p:sp>
        <p:nvSpPr>
          <p:cNvPr id="3" name="Tijdelijke aanduiding voor tekst 2"/>
          <p:cNvSpPr txBox="1">
            <a:spLocks noGrp="1"/>
          </p:cNvSpPr>
          <p:nvPr>
            <p:ph type="body" idx="4294967295"/>
          </p:nvPr>
        </p:nvSpPr>
        <p:spPr>
          <a:xfrm>
            <a:off x="1246610" y="2483695"/>
            <a:ext cx="8514078" cy="7527697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nl-NL" dirty="0"/>
              <a:t>In de tijd van monniken en ridders was er een landbouwsamenleving in West-Europa. </a:t>
            </a:r>
          </a:p>
          <a:p>
            <a:pPr marL="0">
              <a:buNone/>
            </a:pPr>
            <a:endParaRPr lang="nl-NL"/>
          </a:p>
          <a:p>
            <a:pPr marL="0" indent="0">
              <a:buNone/>
            </a:pPr>
            <a:r>
              <a:rPr lang="nl-NL"/>
              <a:t>Veel boeren waren </a:t>
            </a:r>
            <a:r>
              <a:rPr lang="nl-NL">
                <a:solidFill>
                  <a:srgbClr val="FF0000"/>
                </a:solidFill>
              </a:rPr>
              <a:t>horige</a:t>
            </a:r>
            <a:r>
              <a:rPr lang="nl-NL"/>
              <a:t> op een </a:t>
            </a:r>
            <a:r>
              <a:rPr lang="nl-NL">
                <a:solidFill>
                  <a:srgbClr val="FF0000"/>
                </a:solidFill>
              </a:rPr>
              <a:t>domein</a:t>
            </a:r>
            <a:r>
              <a:rPr lang="nl-NL"/>
              <a:t> van een edelman of klooster. Ze mochten niet weggaan van het domein zonder toestemming van hun heer.</a:t>
            </a:r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r>
              <a:rPr lang="nl-NL"/>
              <a:t>Deze boeren leefden in </a:t>
            </a:r>
            <a:r>
              <a:rPr lang="nl-NL">
                <a:solidFill>
                  <a:srgbClr val="FF0000"/>
                </a:solidFill>
              </a:rPr>
              <a:t>horigheid</a:t>
            </a:r>
            <a:r>
              <a:rPr lang="nl-NL"/>
              <a:t>. Ze leverden hun vrijheid in voor de bescherming van het domein.</a:t>
            </a:r>
          </a:p>
          <a:p>
            <a:pPr marL="0">
              <a:buNone/>
            </a:pPr>
            <a:endParaRPr lang="nl-NL" dirty="0"/>
          </a:p>
          <a:p>
            <a:pPr marL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pPr marL="0">
              <a:buNone/>
            </a:pPr>
            <a:endParaRPr lang="nl-NL" dirty="0"/>
          </a:p>
        </p:txBody>
      </p:sp>
      <p:sp>
        <p:nvSpPr>
          <p:cNvPr id="6" name="Tijdelijke aanduiding voor tekst 4"/>
          <p:cNvSpPr txBox="1">
            <a:spLocks noGrp="1"/>
          </p:cNvSpPr>
          <p:nvPr>
            <p:ph type="body" idx="4294967295"/>
          </p:nvPr>
        </p:nvSpPr>
        <p:spPr>
          <a:xfrm>
            <a:off x="11318589" y="2514517"/>
            <a:ext cx="7527167" cy="7526371"/>
          </a:xfrm>
          <a:solidFill>
            <a:srgbClr val="8B4FA8"/>
          </a:solidFill>
        </p:spPr>
        <p:txBody>
          <a:bodyPr lIns="381003" tIns="381003" rIns="381003" bIns="381003">
            <a:noAutofit/>
          </a:bodyPr>
          <a:lstStyle/>
          <a:p>
            <a:pPr>
              <a:buNone/>
            </a:pPr>
            <a:endParaRPr lang="nl-NL" b="1">
              <a:solidFill>
                <a:srgbClr val="FFFFFF"/>
              </a:solidFill>
            </a:endParaRPr>
          </a:p>
          <a:p>
            <a:pPr>
              <a:buNone/>
            </a:pPr>
            <a:endParaRPr lang="nl-NL" b="1">
              <a:solidFill>
                <a:srgbClr val="FFFFFF"/>
              </a:solidFill>
            </a:endParaRPr>
          </a:p>
          <a:p>
            <a:pPr>
              <a:buNone/>
            </a:pPr>
            <a:r>
              <a:rPr lang="nl-NL" b="1">
                <a:solidFill>
                  <a:srgbClr val="FFFFFF"/>
                </a:solidFill>
              </a:rPr>
              <a:t>horige</a:t>
            </a:r>
            <a:r>
              <a:rPr lang="nl-NL" b="1" dirty="0">
                <a:solidFill>
                  <a:srgbClr val="FFFFFF"/>
                </a:solidFill>
              </a:rPr>
              <a:t>: </a:t>
            </a:r>
            <a:r>
              <a:rPr lang="nl-NL" dirty="0">
                <a:solidFill>
                  <a:srgbClr val="FFFFFF"/>
                </a:solidFill>
              </a:rPr>
              <a:t>halfvrije boer</a:t>
            </a:r>
          </a:p>
          <a:p>
            <a:pPr>
              <a:buNone/>
            </a:pPr>
            <a:endParaRPr lang="nl-NL" dirty="0">
              <a:solidFill>
                <a:srgbClr val="FFFFFF"/>
              </a:solidFill>
            </a:endParaRPr>
          </a:p>
          <a:p>
            <a:pPr>
              <a:buNone/>
            </a:pPr>
            <a:r>
              <a:rPr lang="nl-NL" b="1" dirty="0">
                <a:solidFill>
                  <a:srgbClr val="FFFFFF"/>
                </a:solidFill>
              </a:rPr>
              <a:t>domein: </a:t>
            </a:r>
            <a:r>
              <a:rPr lang="nl-NL" dirty="0">
                <a:solidFill>
                  <a:srgbClr val="FFFFFF"/>
                </a:solidFill>
              </a:rPr>
              <a:t>gebied van een edelman of klooster</a:t>
            </a:r>
          </a:p>
          <a:p>
            <a:pPr>
              <a:buNone/>
            </a:pPr>
            <a:endParaRPr lang="nl-NL" b="1" dirty="0">
              <a:solidFill>
                <a:srgbClr val="FFFFFF"/>
              </a:solidFill>
            </a:endParaRPr>
          </a:p>
          <a:p>
            <a:pPr>
              <a:buNone/>
            </a:pPr>
            <a:r>
              <a:rPr lang="nl-NL" b="1" dirty="0">
                <a:solidFill>
                  <a:srgbClr val="FFFFFF"/>
                </a:solidFill>
              </a:rPr>
              <a:t>horigheid: </a:t>
            </a:r>
            <a:r>
              <a:rPr lang="nl-NL" dirty="0">
                <a:solidFill>
                  <a:schemeClr val="bg1"/>
                </a:solidFill>
              </a:rPr>
              <a:t>onvrijheid van horigen</a:t>
            </a:r>
            <a:endParaRPr lang="nl-NL" b="1" dirty="0">
              <a:solidFill>
                <a:srgbClr val="FFFFFF"/>
              </a:solidFill>
            </a:endParaRPr>
          </a:p>
          <a:p>
            <a:pPr lvl="0">
              <a:buNone/>
            </a:pPr>
            <a:endParaRPr lang="nl-NL" b="1" dirty="0">
              <a:solidFill>
                <a:srgbClr val="FFFFFF"/>
              </a:solidFill>
            </a:endParaRPr>
          </a:p>
          <a:p>
            <a:pPr>
              <a:buNone/>
            </a:pPr>
            <a:endParaRPr lang="nl-NL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NL" dirty="0"/>
              <a:t>Leven op een domein</a:t>
            </a:r>
          </a:p>
        </p:txBody>
      </p:sp>
      <p:sp>
        <p:nvSpPr>
          <p:cNvPr id="3" name="Tijdelijke aanduiding voor tekst 2"/>
          <p:cNvSpPr txBox="1">
            <a:spLocks noGrp="1"/>
          </p:cNvSpPr>
          <p:nvPr>
            <p:ph type="body" idx="4294967295"/>
          </p:nvPr>
        </p:nvSpPr>
        <p:spPr>
          <a:xfrm>
            <a:off x="1246610" y="2483695"/>
            <a:ext cx="8514078" cy="75276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/>
              <a:t>Op het domein stond het </a:t>
            </a:r>
            <a:r>
              <a:rPr lang="nl-NL">
                <a:solidFill>
                  <a:srgbClr val="FF0000"/>
                </a:solidFill>
              </a:rPr>
              <a:t>hof</a:t>
            </a:r>
            <a:r>
              <a:rPr lang="nl-NL"/>
              <a:t>. Hier woonde de eigenaar of de </a:t>
            </a:r>
            <a:r>
              <a:rPr lang="nl-NL">
                <a:solidFill>
                  <a:srgbClr val="FF0000"/>
                </a:solidFill>
              </a:rPr>
              <a:t>rentmeester</a:t>
            </a:r>
            <a:r>
              <a:rPr lang="nl-NL"/>
              <a:t>. De domeinen zorgden voor zichzelf.</a:t>
            </a:r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r>
              <a:rPr lang="nl-NL"/>
              <a:t>Dit systeem heet het</a:t>
            </a:r>
            <a:r>
              <a:rPr lang="nl-NL">
                <a:solidFill>
                  <a:srgbClr val="FF0000"/>
                </a:solidFill>
              </a:rPr>
              <a:t> hofstelsel</a:t>
            </a:r>
            <a:r>
              <a:rPr lang="nl-NL"/>
              <a:t>: economisch systeem met horigen op domeinen. </a:t>
            </a:r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r>
              <a:rPr lang="nl-NL"/>
              <a:t>In het hofstelsel hadden heren veel rechten en horigen veel plichten. Horigen stonden een deel van hun oogst af en deden </a:t>
            </a:r>
            <a:r>
              <a:rPr lang="nl-NL">
                <a:solidFill>
                  <a:srgbClr val="FF0000"/>
                </a:solidFill>
              </a:rPr>
              <a:t>herendiensten</a:t>
            </a:r>
            <a:r>
              <a:rPr lang="nl-NL"/>
              <a:t>, zoals spinnen en weven. </a:t>
            </a:r>
            <a:endParaRPr lang="nl-NL" dirty="0"/>
          </a:p>
          <a:p>
            <a:pPr marL="0">
              <a:buNone/>
            </a:pPr>
            <a:endParaRPr lang="nl-NL" dirty="0"/>
          </a:p>
          <a:p>
            <a:pPr marL="0">
              <a:buNone/>
            </a:pPr>
            <a:r>
              <a:rPr lang="nl-NL"/>
              <a:t>Hofstelsel en horigheid is een </a:t>
            </a:r>
            <a:r>
              <a:rPr lang="nl-NL" b="1"/>
              <a:t>kenmerkend aspect</a:t>
            </a:r>
            <a:r>
              <a:rPr lang="nl-NL"/>
              <a:t> van de tijd van monniken en ridders. </a:t>
            </a:r>
          </a:p>
          <a:p>
            <a:pPr marL="0">
              <a:buNone/>
            </a:pPr>
            <a:endParaRPr lang="nl-NL" dirty="0"/>
          </a:p>
          <a:p>
            <a:pPr marL="0">
              <a:buNone/>
            </a:pPr>
            <a:endParaRPr lang="nl-NL" dirty="0"/>
          </a:p>
          <a:p>
            <a:pPr marL="0">
              <a:buNone/>
            </a:pPr>
            <a:endParaRPr lang="nl-NL" dirty="0"/>
          </a:p>
        </p:txBody>
      </p:sp>
      <p:sp>
        <p:nvSpPr>
          <p:cNvPr id="5" name="Tijdelijke aanduiding voor tekst 4"/>
          <p:cNvSpPr txBox="1">
            <a:spLocks noGrp="1"/>
          </p:cNvSpPr>
          <p:nvPr>
            <p:ph type="body" idx="4294967295"/>
          </p:nvPr>
        </p:nvSpPr>
        <p:spPr>
          <a:xfrm>
            <a:off x="11318589" y="2514517"/>
            <a:ext cx="7527167" cy="7526371"/>
          </a:xfrm>
          <a:solidFill>
            <a:srgbClr val="8B4FA8"/>
          </a:solidFill>
        </p:spPr>
        <p:txBody>
          <a:bodyPr lIns="381003" tIns="381003" rIns="381003" bIns="381003">
            <a:noAutofit/>
          </a:bodyPr>
          <a:lstStyle/>
          <a:p>
            <a:pPr>
              <a:buNone/>
            </a:pPr>
            <a:r>
              <a:rPr lang="nl-NL" b="1">
                <a:solidFill>
                  <a:srgbClr val="FFFFFF"/>
                </a:solidFill>
              </a:rPr>
              <a:t>hof</a:t>
            </a:r>
            <a:r>
              <a:rPr lang="nl-NL" b="1" dirty="0">
                <a:solidFill>
                  <a:srgbClr val="FFFFFF"/>
                </a:solidFill>
              </a:rPr>
              <a:t>: </a:t>
            </a:r>
            <a:r>
              <a:rPr lang="nl-NL" dirty="0">
                <a:solidFill>
                  <a:schemeClr val="bg1"/>
                </a:solidFill>
              </a:rPr>
              <a:t>woning van een edelman</a:t>
            </a:r>
          </a:p>
          <a:p>
            <a:pPr>
              <a:buNone/>
            </a:pPr>
            <a:endParaRPr lang="nl-NL" dirty="0">
              <a:solidFill>
                <a:srgbClr val="FFFFFF"/>
              </a:solidFill>
            </a:endParaRPr>
          </a:p>
          <a:p>
            <a:pPr>
              <a:buNone/>
            </a:pPr>
            <a:r>
              <a:rPr lang="nl-NL" b="1" dirty="0">
                <a:solidFill>
                  <a:srgbClr val="FFFFFF"/>
                </a:solidFill>
              </a:rPr>
              <a:t>rentmeester: </a:t>
            </a:r>
            <a:r>
              <a:rPr lang="nl-NL" dirty="0">
                <a:solidFill>
                  <a:schemeClr val="bg1"/>
                </a:solidFill>
              </a:rPr>
              <a:t>iemand die voor de eigenaar een </a:t>
            </a:r>
            <a:r>
              <a:rPr lang="nl-NL">
                <a:solidFill>
                  <a:schemeClr val="bg1"/>
                </a:solidFill>
              </a:rPr>
              <a:t>domein beheert</a:t>
            </a:r>
          </a:p>
          <a:p>
            <a:pPr>
              <a:buNone/>
            </a:pPr>
            <a:endParaRPr lang="nl-NL">
              <a:solidFill>
                <a:schemeClr val="bg1"/>
              </a:solidFill>
            </a:endParaRPr>
          </a:p>
          <a:p>
            <a:pPr>
              <a:buNone/>
            </a:pPr>
            <a:r>
              <a:rPr lang="nl-NL" b="1">
                <a:solidFill>
                  <a:srgbClr val="FFFFFF"/>
                </a:solidFill>
              </a:rPr>
              <a:t>hofstelsel: </a:t>
            </a:r>
            <a:r>
              <a:rPr lang="nl-NL">
                <a:solidFill>
                  <a:srgbClr val="FFFFFF"/>
                </a:solidFill>
              </a:rPr>
              <a:t>economisch systeem met horigen op domeinen</a:t>
            </a:r>
          </a:p>
          <a:p>
            <a:pPr>
              <a:buNone/>
            </a:pPr>
            <a:endParaRPr lang="nl-NL">
              <a:solidFill>
                <a:srgbClr val="FFFFFF"/>
              </a:solidFill>
            </a:endParaRPr>
          </a:p>
          <a:p>
            <a:pPr>
              <a:buNone/>
            </a:pPr>
            <a:r>
              <a:rPr lang="nl-NL" b="1">
                <a:solidFill>
                  <a:srgbClr val="FFFFFF"/>
                </a:solidFill>
              </a:rPr>
              <a:t>herendiensten: </a:t>
            </a:r>
            <a:r>
              <a:rPr lang="nl-NL">
                <a:solidFill>
                  <a:srgbClr val="FFFFFF"/>
                </a:solidFill>
              </a:rPr>
              <a:t>onbetaald werk voor een heer</a:t>
            </a:r>
            <a:endParaRPr lang="nl-NL" dirty="0">
              <a:solidFill>
                <a:schemeClr val="bg1"/>
              </a:solidFill>
            </a:endParaRPr>
          </a:p>
          <a:p>
            <a:pPr>
              <a:buNone/>
            </a:pPr>
            <a:endParaRPr lang="nl-NL" b="1" dirty="0">
              <a:solidFill>
                <a:srgbClr val="FFFFFF"/>
              </a:solidFill>
            </a:endParaRPr>
          </a:p>
          <a:p>
            <a:pPr lvl="0">
              <a:buNone/>
            </a:pPr>
            <a:endParaRPr lang="nl-NL" b="1" dirty="0">
              <a:solidFill>
                <a:srgbClr val="FFFFFF"/>
              </a:solidFill>
            </a:endParaRPr>
          </a:p>
          <a:p>
            <a:pPr>
              <a:buNone/>
            </a:pPr>
            <a:endParaRPr lang="nl-NL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24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NL" dirty="0"/>
              <a:t>Drie sociale groepen</a:t>
            </a:r>
          </a:p>
        </p:txBody>
      </p:sp>
      <p:sp>
        <p:nvSpPr>
          <p:cNvPr id="3" name="Tijdelijke aanduiding voor tekst 2"/>
          <p:cNvSpPr txBox="1">
            <a:spLocks noGrp="1"/>
          </p:cNvSpPr>
          <p:nvPr>
            <p:ph type="body" idx="4294967295"/>
          </p:nvPr>
        </p:nvSpPr>
        <p:spPr>
          <a:xfrm>
            <a:off x="1246610" y="2513191"/>
            <a:ext cx="8825221" cy="7527697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nl-NL" dirty="0">
                <a:solidFill>
                  <a:schemeClr val="tx1"/>
                </a:solidFill>
              </a:rPr>
              <a:t>Er waren drie sociale groepen. De meeste mensen waren boer. Daarnaast vormden de geestelijken en de edelen elk </a:t>
            </a:r>
            <a:r>
              <a:rPr lang="nl-NL">
                <a:solidFill>
                  <a:schemeClr val="tx1"/>
                </a:solidFill>
              </a:rPr>
              <a:t>een aparte </a:t>
            </a:r>
            <a:r>
              <a:rPr lang="nl-NL">
                <a:solidFill>
                  <a:srgbClr val="FF0000"/>
                </a:solidFill>
              </a:rPr>
              <a:t>stand</a:t>
            </a:r>
            <a:r>
              <a:rPr lang="nl-NL" dirty="0">
                <a:solidFill>
                  <a:schemeClr val="tx1"/>
                </a:solidFill>
              </a:rPr>
              <a:t>.</a:t>
            </a:r>
          </a:p>
          <a:p>
            <a:pPr marL="0">
              <a:buNone/>
            </a:pPr>
            <a:endParaRPr lang="nl-NL" dirty="0">
              <a:solidFill>
                <a:schemeClr val="tx1"/>
              </a:solidFill>
            </a:endParaRPr>
          </a:p>
          <a:p>
            <a:pPr marL="0">
              <a:buNone/>
            </a:pPr>
            <a:r>
              <a:rPr lang="nl-NL" dirty="0">
                <a:solidFill>
                  <a:schemeClr val="tx1"/>
                </a:solidFill>
              </a:rPr>
              <a:t>Geestelijken en edelen hadden </a:t>
            </a:r>
            <a:r>
              <a:rPr lang="nl-NL" dirty="0">
                <a:solidFill>
                  <a:srgbClr val="FF0000"/>
                </a:solidFill>
              </a:rPr>
              <a:t>privileges</a:t>
            </a:r>
            <a:r>
              <a:rPr lang="nl-NL" dirty="0">
                <a:solidFill>
                  <a:schemeClr val="tx1"/>
                </a:solidFill>
              </a:rPr>
              <a:t>. Ze hoefden bijvoorbeeld geen belasting te betalen.</a:t>
            </a:r>
          </a:p>
          <a:p>
            <a:pPr marL="0">
              <a:buNone/>
            </a:pPr>
            <a:endParaRPr lang="nl-NL" dirty="0">
              <a:solidFill>
                <a:schemeClr val="tx1"/>
              </a:solidFill>
            </a:endParaRPr>
          </a:p>
          <a:p>
            <a:pPr marL="0">
              <a:buNone/>
            </a:pPr>
            <a:r>
              <a:rPr lang="nl-NL" dirty="0">
                <a:solidFill>
                  <a:schemeClr val="tx1"/>
                </a:solidFill>
              </a:rPr>
              <a:t>Ook hadden ze </a:t>
            </a:r>
            <a:r>
              <a:rPr lang="nl-NL" dirty="0">
                <a:solidFill>
                  <a:srgbClr val="FF0000"/>
                </a:solidFill>
              </a:rPr>
              <a:t>heerlijke rechten</a:t>
            </a:r>
            <a:r>
              <a:rPr lang="nl-NL" dirty="0">
                <a:solidFill>
                  <a:schemeClr val="tx1"/>
                </a:solidFill>
              </a:rPr>
              <a:t>, zoals het jachtrecht en molenrecht.</a:t>
            </a:r>
          </a:p>
          <a:p>
            <a:pPr marL="0">
              <a:buNone/>
            </a:pPr>
            <a:endParaRPr lang="nl-NL" dirty="0">
              <a:solidFill>
                <a:schemeClr val="tx1"/>
              </a:solidFill>
            </a:endParaRPr>
          </a:p>
          <a:p>
            <a:pPr marL="0">
              <a:buNone/>
            </a:pPr>
            <a:r>
              <a:rPr lang="nl-NL" dirty="0">
                <a:solidFill>
                  <a:schemeClr val="tx1"/>
                </a:solidFill>
              </a:rPr>
              <a:t>Door de heerlijke rechten werden edelen en geestelijken machtig en rijk, terwijl boeren weinig rechten hadden en arm bleven.</a:t>
            </a:r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5" name="Tijdelijke aanduiding voor tekst 4"/>
          <p:cNvSpPr txBox="1">
            <a:spLocks noGrp="1"/>
          </p:cNvSpPr>
          <p:nvPr>
            <p:ph type="body" idx="4294967295"/>
          </p:nvPr>
        </p:nvSpPr>
        <p:spPr>
          <a:xfrm>
            <a:off x="11318589" y="2514517"/>
            <a:ext cx="7527167" cy="7526371"/>
          </a:xfrm>
          <a:solidFill>
            <a:srgbClr val="8B4FA8"/>
          </a:solidFill>
        </p:spPr>
        <p:txBody>
          <a:bodyPr lIns="381003" tIns="381003" rIns="381003" bIns="381003">
            <a:noAutofit/>
          </a:bodyPr>
          <a:lstStyle/>
          <a:p>
            <a:pPr>
              <a:buNone/>
            </a:pPr>
            <a:r>
              <a:rPr lang="nl-NL" b="1" dirty="0">
                <a:solidFill>
                  <a:srgbClr val="FFFFFF"/>
                </a:solidFill>
              </a:rPr>
              <a:t>stand: </a:t>
            </a:r>
            <a:r>
              <a:rPr lang="nl-NL" dirty="0">
                <a:solidFill>
                  <a:schemeClr val="bg1"/>
                </a:solidFill>
              </a:rPr>
              <a:t>groep met een vaste sociale positie en speciale rechten</a:t>
            </a:r>
          </a:p>
          <a:p>
            <a:pPr>
              <a:buNone/>
            </a:pPr>
            <a:endParaRPr lang="nl-NL" b="1" dirty="0">
              <a:solidFill>
                <a:srgbClr val="FFFFFF"/>
              </a:solidFill>
            </a:endParaRPr>
          </a:p>
          <a:p>
            <a:pPr>
              <a:buNone/>
            </a:pPr>
            <a:r>
              <a:rPr lang="nl-NL" b="1" dirty="0">
                <a:solidFill>
                  <a:srgbClr val="FFFFFF"/>
                </a:solidFill>
              </a:rPr>
              <a:t>privilege: </a:t>
            </a:r>
            <a:r>
              <a:rPr lang="nl-NL" dirty="0">
                <a:solidFill>
                  <a:srgbClr val="FFFFFF"/>
                </a:solidFill>
              </a:rPr>
              <a:t>speciaal recht, voorrecht</a:t>
            </a:r>
          </a:p>
          <a:p>
            <a:pPr lvl="0">
              <a:buNone/>
            </a:pPr>
            <a:endParaRPr lang="nl-NL" b="1" dirty="0">
              <a:solidFill>
                <a:srgbClr val="FFFFFF"/>
              </a:solidFill>
            </a:endParaRPr>
          </a:p>
          <a:p>
            <a:pPr lvl="0">
              <a:buNone/>
            </a:pPr>
            <a:r>
              <a:rPr lang="nl-NL" b="1" dirty="0">
                <a:solidFill>
                  <a:srgbClr val="FFFFFF"/>
                </a:solidFill>
              </a:rPr>
              <a:t>heerlijke rechten: </a:t>
            </a:r>
            <a:r>
              <a:rPr lang="nl-NL" dirty="0">
                <a:solidFill>
                  <a:srgbClr val="FFFFFF"/>
                </a:solidFill>
              </a:rPr>
              <a:t>rechten van de heer van een gebied</a:t>
            </a:r>
          </a:p>
          <a:p>
            <a:pPr>
              <a:buNone/>
            </a:pPr>
            <a:endParaRPr lang="nl-NL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417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nl-NL" dirty="0"/>
              <a:t>Drie sociale groepen (getekend omstreeks 1300)</a:t>
            </a:r>
            <a:endParaRPr lang="nl-NL" dirty="0">
              <a:solidFill>
                <a:srgbClr val="00B050"/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4550" y="2746375"/>
            <a:ext cx="15875000" cy="58166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NL" dirty="0"/>
              <a:t>Weinig handel</a:t>
            </a:r>
          </a:p>
        </p:txBody>
      </p:sp>
      <p:sp>
        <p:nvSpPr>
          <p:cNvPr id="3" name="Tijdelijke aanduiding voor tekst 2"/>
          <p:cNvSpPr txBox="1">
            <a:spLocks noGrp="1"/>
          </p:cNvSpPr>
          <p:nvPr>
            <p:ph type="body" idx="4294967295"/>
          </p:nvPr>
        </p:nvSpPr>
        <p:spPr>
          <a:xfrm>
            <a:off x="1246610" y="2513191"/>
            <a:ext cx="8825221" cy="7527697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nl-NL" dirty="0">
                <a:solidFill>
                  <a:schemeClr val="tx1"/>
                </a:solidFill>
              </a:rPr>
              <a:t>In West-Europa waren enkele kleine steden en er was weinig handel.</a:t>
            </a:r>
          </a:p>
          <a:p>
            <a:pPr marL="0">
              <a:buNone/>
            </a:pPr>
            <a:endParaRPr lang="nl-NL" dirty="0">
              <a:solidFill>
                <a:schemeClr val="tx1"/>
              </a:solidFill>
            </a:endParaRPr>
          </a:p>
          <a:p>
            <a:pPr marL="0">
              <a:buNone/>
            </a:pPr>
            <a:r>
              <a:rPr lang="nl-NL" dirty="0">
                <a:solidFill>
                  <a:schemeClr val="tx1"/>
                </a:solidFill>
              </a:rPr>
              <a:t>In Nederland was Dorestad aan de Kromme Rijn de belangrijkste handelsplaats. </a:t>
            </a:r>
          </a:p>
          <a:p>
            <a:pPr marL="0">
              <a:buNone/>
            </a:pPr>
            <a:endParaRPr lang="nl-NL" dirty="0">
              <a:solidFill>
                <a:schemeClr val="tx1"/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4656" y="2513191"/>
            <a:ext cx="6225521" cy="6474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191914"/>
      </p:ext>
    </p:extLst>
  </p:cSld>
  <p:clrMapOvr>
    <a:masterClrMapping/>
  </p:clrMapOvr>
</p:sld>
</file>

<file path=ppt/theme/theme1.xml><?xml version="1.0" encoding="utf-8"?>
<a:theme xmlns:a="http://schemas.openxmlformats.org/drawingml/2006/main" name="3 sectie content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Noordhoff_Basis</Template>
  <TotalTime>798</TotalTime>
  <Words>368</Words>
  <Application>Microsoft Macintosh PowerPoint</Application>
  <PresentationFormat>Aangepast</PresentationFormat>
  <Paragraphs>60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.AppleSystemUIFont</vt:lpstr>
      <vt:lpstr>Arial</vt:lpstr>
      <vt:lpstr>Calibri</vt:lpstr>
      <vt:lpstr>3 sectie content</vt:lpstr>
      <vt:lpstr> Paragraaf 4.3  Machtige heren, halfvrije boeren</vt:lpstr>
      <vt:lpstr>In deze presentatie leer je: </vt:lpstr>
      <vt:lpstr>Halfvrij</vt:lpstr>
      <vt:lpstr>Leven op een domein</vt:lpstr>
      <vt:lpstr>Drie sociale groepen</vt:lpstr>
      <vt:lpstr>Drie sociale groepen (getekend omstreeks 1300)</vt:lpstr>
      <vt:lpstr>Weinig handel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Presentatie mt</dc:title>
  <dc:creator>Smit, Wietske</dc:creator>
  <cp:lastModifiedBy>Jankees den Otter</cp:lastModifiedBy>
  <cp:revision>110</cp:revision>
  <dcterms:created xsi:type="dcterms:W3CDTF">2017-10-11T07:53:32Z</dcterms:created>
  <dcterms:modified xsi:type="dcterms:W3CDTF">2020-04-21T18:19:29Z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2017-07-13T00:00:00Z</vt:filetime>
  </property>
  <property fmtid="{D5CDD505-2E9C-101B-9397-08002B2CF9AE}" pid="3" name="Creator">
    <vt:lpwstr>Adobe InDesign CC 2017 (Macintosh)</vt:lpwstr>
  </property>
  <property fmtid="{D5CDD505-2E9C-101B-9397-08002B2CF9AE}" pid="4" name="LastSaved">
    <vt:filetime>2017-07-17T00:00:00Z</vt:filetime>
  </property>
</Properties>
</file>